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72" r:id="rId9"/>
    <p:sldId id="266" r:id="rId10"/>
    <p:sldId id="271" r:id="rId11"/>
    <p:sldId id="270" r:id="rId12"/>
    <p:sldId id="269" r:id="rId13"/>
    <p:sldId id="268" r:id="rId14"/>
    <p:sldId id="267" r:id="rId15"/>
    <p:sldId id="261" r:id="rId16"/>
    <p:sldId id="263" r:id="rId17"/>
    <p:sldId id="262" r:id="rId18"/>
    <p:sldId id="274" r:id="rId19"/>
    <p:sldId id="279" r:id="rId20"/>
    <p:sldId id="278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13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19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196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62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02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30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524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61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83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57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6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7FADE-43BE-4A63-995F-E22F6E2AF37D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60B1E-BFD6-4996-8C0A-00302CCAC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0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07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73" y="242036"/>
            <a:ext cx="11046450" cy="621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7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7" y="0"/>
            <a:ext cx="11574003" cy="65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294322"/>
            <a:ext cx="11359896" cy="63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5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10" y="373224"/>
            <a:ext cx="11258940" cy="63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5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7" y="349898"/>
            <a:ext cx="10958245" cy="61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9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7" y="258924"/>
            <a:ext cx="11731690" cy="65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7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10"/>
            <a:ext cx="14493551" cy="81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1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11571762" cy="65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1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2" y="389553"/>
            <a:ext cx="10798628" cy="60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8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94" y="314955"/>
            <a:ext cx="10893490" cy="61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50" y="186613"/>
            <a:ext cx="11491168" cy="64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9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37" y="416378"/>
            <a:ext cx="10573948" cy="59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1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07" y="735438"/>
            <a:ext cx="10512491" cy="591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0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69" y="431727"/>
            <a:ext cx="10510387" cy="591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9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0" y="329184"/>
            <a:ext cx="11282162" cy="63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6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66" y="485193"/>
            <a:ext cx="10147557" cy="57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1" y="289249"/>
            <a:ext cx="10794482" cy="60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51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4" y="326571"/>
            <a:ext cx="11109648" cy="624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6" y="173736"/>
            <a:ext cx="1645024" cy="64082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8" y="173736"/>
            <a:ext cx="1605917" cy="64082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083" y="173736"/>
            <a:ext cx="1633874" cy="55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37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Office PowerPoint</Application>
  <PresentationFormat>宽屏</PresentationFormat>
  <Paragraphs>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Xian-Yi Zhang</dc:creator>
  <cp:lastModifiedBy>Xian-Yi Zhang</cp:lastModifiedBy>
  <cp:revision>5</cp:revision>
  <dcterms:created xsi:type="dcterms:W3CDTF">2015-04-02T05:55:27Z</dcterms:created>
  <dcterms:modified xsi:type="dcterms:W3CDTF">2015-04-02T07:13:59Z</dcterms:modified>
</cp:coreProperties>
</file>